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7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9" r:id="rId59"/>
    <p:sldId id="320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4660"/>
  </p:normalViewPr>
  <p:slideViewPr>
    <p:cSldViewPr snapToGrid="0">
      <p:cViewPr varScale="1">
        <p:scale>
          <a:sx n="44" d="100"/>
          <a:sy n="44" d="100"/>
        </p:scale>
        <p:origin x="42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DC3E0-A289-4959-B7EF-C0E7B3DEB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4DB40E-8261-4E09-916D-59FE22AFB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DE62B-7505-497C-9BF2-5BECA526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01F92-3D99-4A5F-A361-6901F5BC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60CA2F-7C93-46E5-A0B5-67A47ABF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2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E9F8C-8C0C-4FB0-AC75-055A0C7E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9B7871-86FA-4E1D-94A6-60F994B02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6E00F-FE9A-48A6-BA4B-A8CDD19A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6BE3AD-AE7A-454B-BBD4-794EB1F3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876993-B202-4290-B79E-DFD1A914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9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2C9863-AEB2-4043-B1EC-54DF05153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D3DC69-DB94-4F3D-87F1-A2EFD0B1D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D68EA-48C3-4351-B853-D4D7F420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20EEE8-FAF8-49FD-B75B-67EAAD14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344932-5C6C-400E-B532-ED175970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31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A394A-284F-4AD8-A02C-1B60F900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2CE16-CD3E-47B8-B815-7DDD7475A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60065-549E-407C-AEAC-6F394EC1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BE9AA-DC3A-4AD0-B2B4-EE05C800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D5F52-237F-42BD-94F5-53728506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5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6AF76-C1B3-4651-942F-D5D665F1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12F2D-733A-4CEA-BA22-AC843A52A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71E8F-0C3F-4D58-8DDD-5EE67046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5F6D-61D0-49AD-9B70-0D456132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70D77-D0A6-4C32-BF13-C50C5CEF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88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3DFC5-B79C-4B40-BF82-80726A48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4EA69-31A6-4D42-A9C6-6D3C46FB1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3047A-5462-492D-AC0A-FAFCA70FA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7D6992-BE77-471A-9ABD-0CCD07D9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DC0BAA-665C-47C9-AF27-3D755306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CB9725-26A6-4886-A486-F8C0F76A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4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89CDB-2034-4BF0-A336-48C9D698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FAD302-44DF-4969-B64D-97027D11D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E5602B-F507-4055-AB9E-121AB172D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F6CFC4-2FE9-469E-A8B3-2810F3359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55813A-C3BC-4772-A031-5924666CF7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3149E7-F454-43E6-B051-668D51AD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D22DBD-5F65-44C5-A441-86BB9EB3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13891F-6300-45C7-AB77-9F9E346C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0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5E5F-0FE6-4D49-9778-F125AD1F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099C5C-B00A-4749-A00E-B3FCF94A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CCF178-796D-4747-81B4-0376A84DE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2FC428-B863-4932-A6D6-41EB875D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9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810ABC-A5E2-494D-83B9-00C35353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A46B5F-35DF-4724-8DD8-FAB961D3D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7E5F1-AA34-4BB9-BABA-F7C8CE70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30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ADF0A-EE8D-4A5C-AC38-E7AF1F99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E53D3-D231-4B01-9159-19B22F924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C37D00-7DF2-4BDD-85AB-32B1A1F7C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16602-1572-4395-A45E-FCEECE2F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048AC-25A3-4A65-A4DB-7206B5CB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531CB-4A01-43C1-BCF9-DC6C479A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9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1E6E8-A698-47B8-B7A9-BB32A07B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5DAB3A-B9F0-49C0-953A-0226ADB9A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ADD9D9-C559-4CE7-8945-02270AE89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544FA9-C335-47BC-B5C3-FB74E435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AB6912-CD5F-48AB-A6B4-D589329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6C1261-D88C-48C6-A53D-AA601479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94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1FE39-1504-4A87-8CF5-6E250647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A1200-302A-4F85-83D6-1FF25E516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C7FC4-2A8C-476D-BA23-1C588B3F9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5434A-7D24-463C-832C-493226B388DC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E4996-4E27-4704-8E22-1BAF1BA08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B230E-6856-4A66-A340-7C6E565E7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06DC0-16F3-4DFE-8C45-D210DF05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8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AC3F38-9259-4374-B705-8A354436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CAFE2C-412B-4450-A4B7-5FD80DFF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83" y="0"/>
            <a:ext cx="818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5B2A22-3537-4BD2-9FEE-49C19266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76" y="0"/>
            <a:ext cx="8523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5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60543C-C79A-4FF3-AC2A-C1754CE7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66" y="0"/>
            <a:ext cx="234655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E8D065-B6F8-4928-B10C-CFF9C34C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630" y="0"/>
            <a:ext cx="2643855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13D7C0-C99A-43BD-AAA2-1B0698B1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123" y="0"/>
            <a:ext cx="2859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16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7D6A52-C9A2-4598-A2E9-039AE7C1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304364"/>
            <a:ext cx="10421804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5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233946-2D60-4AD1-AF55-C859325F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14" y="0"/>
            <a:ext cx="9559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7A46B5-4515-4252-A12D-04A1F9D8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95" y="0"/>
            <a:ext cx="8094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2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DFBD37-F69C-4B93-945C-EF93AD23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52" y="0"/>
            <a:ext cx="9474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2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C44052-8972-4D14-B551-89F70CDD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88" y="0"/>
            <a:ext cx="7933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73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63D16D-837B-426C-9292-DB467AFD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29" y="0"/>
            <a:ext cx="7982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0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06E8A7-01A3-429C-8020-CC48774F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9" y="1418944"/>
            <a:ext cx="10507541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91DBA03-FE63-499A-A478-31580DD1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13" y="0"/>
            <a:ext cx="8942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0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CB5911-1833-4160-974F-65CE1BD3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02" y="0"/>
            <a:ext cx="236790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815442-6F8F-48E8-A46B-9AFEF5F7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95" y="0"/>
            <a:ext cx="242761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46080B-1D56-42CA-A582-2FCE395E9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092" y="299601"/>
            <a:ext cx="3191320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2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B36B9-3E61-4DC6-9CCE-D1EEDA4B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26" y="0"/>
            <a:ext cx="7902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98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E5AA9F-1C01-4F41-A524-D3650EC4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0"/>
            <a:ext cx="231014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069A46-B833-4B7B-9107-2FF095F28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73" y="0"/>
            <a:ext cx="248925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4915F1-D488-4184-AADC-0CE132DB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169" y="0"/>
            <a:ext cx="2891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34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E7CC9A-EE7B-42BB-9449-764FB60A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42" y="0"/>
            <a:ext cx="10110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93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5D812A-3C6B-4F04-9C01-B8597CD76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51" y="0"/>
            <a:ext cx="9368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90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E70085-DA40-4A74-A69C-3171CBB1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92" y="0"/>
            <a:ext cx="10002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90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7349C3-F999-4123-922C-312EAD48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2" y="823549"/>
            <a:ext cx="10393225" cy="52109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DCECC1-087D-4F8D-BC33-F0F33F70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517" y="0"/>
            <a:ext cx="8362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7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14B9B-DDB7-4935-BE9D-3F39382A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2" y="0"/>
            <a:ext cx="8240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5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8507E-ADDD-4AB9-AD72-6AF4AC3A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63" y="0"/>
            <a:ext cx="202252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CDF5CB-70D4-46ED-9784-D941C578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73" y="0"/>
            <a:ext cx="363585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482567-6775-49F8-B872-AD16929E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908" y="0"/>
            <a:ext cx="2832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6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D4AFB4-DB5A-4715-B70A-5F52964D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07" y="0"/>
            <a:ext cx="8416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4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D0519-E563-4EEE-86BA-70B2BF8A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37" y="0"/>
            <a:ext cx="819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9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969A89-91BC-4718-9A2D-5615F1876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35" y="547285"/>
            <a:ext cx="4763165" cy="57634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56B1B-BE05-46FE-8F0A-4036F7D21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2" y="0"/>
            <a:ext cx="293004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B7C967-36D6-4D8A-8BD5-8FF507277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618" y="0"/>
            <a:ext cx="312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EEE772-258F-440B-B544-C18A432BA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14" y="0"/>
            <a:ext cx="8339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4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90AE3F-96A1-4960-8550-FCF21A99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44" y="0"/>
            <a:ext cx="8234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0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514EB2-4F5F-4C3C-A552-D9F37C24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05" y="0"/>
            <a:ext cx="773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71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3A0AF8-C36F-4163-9FC5-5CB58FDC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9" y="0"/>
            <a:ext cx="7983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5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7934A6-FD06-4E2A-8D24-614BCC36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391" y="0"/>
            <a:ext cx="813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07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FE14E5-F83A-47D6-AC2E-A659808D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61" y="0"/>
            <a:ext cx="8777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2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AF0DC3-40CF-4781-8314-12DC3D1A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55" y="0"/>
            <a:ext cx="9590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05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D06199-4295-462D-AB34-C5030A44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937865"/>
            <a:ext cx="10402752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2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1CC58A-43E9-4687-8190-8199A25A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54" y="0"/>
            <a:ext cx="793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6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E82EC8-7040-4AA7-9118-48B5AF9E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436" y="0"/>
            <a:ext cx="8213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36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4C20E-E083-4B46-A23E-CCD04D75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251969"/>
            <a:ext cx="10402752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D43BB6-3FDB-4480-93F6-852652BC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25" y="0"/>
            <a:ext cx="904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35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FBAFA9-2C52-44F9-9996-0052A3EC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73" y="0"/>
            <a:ext cx="10071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75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6E922F-7617-4B61-96DE-6EED8EC45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576" y="0"/>
            <a:ext cx="8350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9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B97286-D32D-440D-A724-89C75B2E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41" y="0"/>
            <a:ext cx="9239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54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2A6794-C87F-4048-A3D8-45ECA116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513943"/>
            <a:ext cx="10440857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95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6119C5-FFC2-43A0-B76D-B56B1C6A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44" y="0"/>
            <a:ext cx="8422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26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974FBF-00E8-4DDA-8DC7-2F3DF203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60" y="0"/>
            <a:ext cx="10174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44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0088E2-2E19-45EA-8E78-1AC5B9B5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32" y="0"/>
            <a:ext cx="8320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45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6E2442-F0B7-412B-88DB-07633ED2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019" y="0"/>
            <a:ext cx="7597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777B5A-2465-438C-9433-B0C5A977C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77" y="0"/>
            <a:ext cx="9324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35D4BEE-205F-4AE5-9918-FB897736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01" y="0"/>
            <a:ext cx="8453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8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05E4A8-0F61-4544-8EC5-853F53AD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52" y="0"/>
            <a:ext cx="9034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82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DA7890-5095-4197-8DB8-B9B64B9E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078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50E608-A6CB-4175-B865-0702B5A5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072" y="0"/>
            <a:ext cx="347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8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9975F8-15C7-4A80-A220-066555F3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732"/>
            <a:ext cx="6697010" cy="63445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D0C4F6-7449-4DA9-AD69-501FF0AC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99" y="0"/>
            <a:ext cx="3912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59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669200-F740-4996-B980-78957554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28100"/>
            <a:ext cx="1045991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3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A6F07-B109-4B7E-A61F-EB3D244C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69" y="0"/>
            <a:ext cx="9718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40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30AE4F-B2A6-49A5-9D7E-18C2F5B9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67" y="0"/>
            <a:ext cx="809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5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94BB19-EDEE-4A11-9D42-F81C77D7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33" y="0"/>
            <a:ext cx="8811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9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974E77-F5EC-48E3-AFBD-1665276A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60" y="0"/>
            <a:ext cx="8417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4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87ADAF-CD85-4C2B-B4D0-0A28D3F7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26" y="0"/>
            <a:ext cx="10348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15012D-682B-47D4-B526-55B6BD25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248" y="0"/>
            <a:ext cx="827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3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785A95-067D-45DD-A79A-979F61D1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436" y="0"/>
            <a:ext cx="8213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9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2526A9-66E8-4085-AF8A-702F1D9F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142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423B0A-7C7F-47C2-B961-79326DF0F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94" y="90021"/>
            <a:ext cx="3162741" cy="6677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67CA90-4F27-42BD-9713-1C964282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07" y="0"/>
            <a:ext cx="3051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9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C23458-11FF-489E-A0C2-47CE07C9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213864"/>
            <a:ext cx="10431331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9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Office PowerPoint</Application>
  <PresentationFormat>와이드스크린</PresentationFormat>
  <Paragraphs>0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종현</dc:creator>
  <cp:lastModifiedBy>임 종현</cp:lastModifiedBy>
  <cp:revision>1</cp:revision>
  <dcterms:created xsi:type="dcterms:W3CDTF">2021-10-17T06:50:27Z</dcterms:created>
  <dcterms:modified xsi:type="dcterms:W3CDTF">2021-10-17T07:54:02Z</dcterms:modified>
</cp:coreProperties>
</file>